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78B23B-19EF-4038-B9C4-3AED0E0F83FC}" type="datetimeFigureOut">
              <a:rPr lang="en-IN" smtClean="0"/>
              <a:t>05-11-2020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EA5B0-9FDB-4213-BA12-BE94E49161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4275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2D3BBF-7CD2-4D8C-8C03-28E51834FC19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A6756-4BB4-4F6A-A268-0A188AAA1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28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="" xmlns:a16="http://schemas.microsoft.com/office/drawing/2014/main" id="{D9033F85-D11F-4F42-B5F9-9E82CE1C8F5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2130430"/>
            <a:ext cx="10363200" cy="1470025"/>
          </a:xfrm>
        </p:spPr>
        <p:txBody>
          <a:bodyPr>
            <a:normAutofit/>
          </a:bodyPr>
          <a:lstStyle>
            <a:lvl1pPr algn="ctr">
              <a:defRPr sz="3600">
                <a:latin typeface="+mj-lt"/>
              </a:defRPr>
            </a:lvl1pPr>
          </a:lstStyle>
          <a:p>
            <a:r>
              <a:rPr lang="en-US" b="1" dirty="0"/>
              <a:t>PAPER TITLE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568E3842-7A89-41D9-8CE0-841A456226BC}"/>
              </a:ext>
            </a:extLst>
          </p:cNvPr>
          <p:cNvSpPr/>
          <p:nvPr userDrawn="1"/>
        </p:nvSpPr>
        <p:spPr>
          <a:xfrm>
            <a:off x="0" y="6632028"/>
            <a:ext cx="12192000" cy="225972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Symposium on Power Electronic and Renewable Energy Systems</a:t>
            </a:r>
            <a:r>
              <a:rPr lang="en-US" sz="1200" b="1" baseline="0" dirty="0" smtClean="0"/>
              <a:t> Control (PERESC 2020)</a:t>
            </a:r>
            <a:r>
              <a:rPr lang="en-US" sz="1200" b="1" dirty="0" smtClean="0"/>
              <a:t>, </a:t>
            </a:r>
            <a:r>
              <a:rPr lang="en-US" sz="1200" b="1" dirty="0"/>
              <a:t>December </a:t>
            </a:r>
            <a:r>
              <a:rPr lang="en-US" sz="1200" b="1" dirty="0" smtClean="0"/>
              <a:t>04-05, </a:t>
            </a:r>
            <a:r>
              <a:rPr lang="en-US" sz="1200" b="1" dirty="0"/>
              <a:t>2020, IIT </a:t>
            </a:r>
            <a:r>
              <a:rPr lang="en-US" sz="1200" b="1" dirty="0" smtClean="0"/>
              <a:t>Bhubaneswar</a:t>
            </a:r>
            <a:endParaRPr lang="en-US" sz="12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31670B8-334B-46EE-9F25-9CE726BC6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20503" y="6216567"/>
            <a:ext cx="2743200" cy="365125"/>
          </a:xfrm>
        </p:spPr>
        <p:txBody>
          <a:bodyPr/>
          <a:lstStyle/>
          <a:p>
            <a:fld id="{36F60EFF-A708-4ECF-BE8E-073AEF68EC3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Subtitle 2">
            <a:extLst>
              <a:ext uri="{FF2B5EF4-FFF2-40B4-BE49-F238E27FC236}">
                <a16:creationId xmlns="" xmlns:a16="http://schemas.microsoft.com/office/drawing/2014/main" id="{3333547B-9F87-4C8F-83AC-B00DEF7CB4D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algn="ctr">
              <a:buNone/>
              <a:defRPr lang="en-US" sz="2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Author (s) Name </a:t>
            </a:r>
          </a:p>
          <a:p>
            <a:r>
              <a:rPr lang="en-US" dirty="0">
                <a:solidFill>
                  <a:schemeClr val="tx1"/>
                </a:solidFill>
              </a:rPr>
              <a:t>Affiliation</a:t>
            </a:r>
          </a:p>
        </p:txBody>
      </p:sp>
      <p:pic>
        <p:nvPicPr>
          <p:cNvPr id="1026" name="Picture 2" descr="IIT Bhubaneswar - Wikipedia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49" y="283816"/>
            <a:ext cx="1166516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9805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B0EBAE-BCD9-4C7E-8B91-E9F37F953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10BF43B-8C70-4DA1-8059-BC0F912D33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D528B18-AE3B-4AF0-8E84-CF39F4D0B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3C526-A98F-431D-B9FA-F982D6D65665}" type="datetime1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718AA28-519F-4D27-8DCD-A1A8C0380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44EC653-2F31-4B0B-A1E5-5788FC195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0EFF-A708-4ECF-BE8E-073AEF68E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88E56244-3D3D-463F-BBFE-6ADA175672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E4F587A-F5EC-4452-8D67-D786EC51EE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082679A-22AA-4764-A03E-4210AEE4F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BA080-3AAB-4273-9EAA-9C929EF0BBDA}" type="datetime1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9D645F5-1BED-4071-BB28-3FA6005BD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D6BC572-0796-42BC-A7AD-2244C3C1F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0EFF-A708-4ECF-BE8E-073AEF68E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45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4">
            <a:extLst>
              <a:ext uri="{FF2B5EF4-FFF2-40B4-BE49-F238E27FC236}">
                <a16:creationId xmlns="" xmlns:a16="http://schemas.microsoft.com/office/drawing/2014/main" id="{18139C7A-65A8-4CBD-A484-52255E143F0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00205"/>
            <a:ext cx="10972800" cy="4525963"/>
          </a:xfrm>
        </p:spPr>
        <p:txBody>
          <a:bodyPr/>
          <a:lstStyle>
            <a:lvl1pPr>
              <a:defRPr sz="2400"/>
            </a:lvl1pPr>
          </a:lstStyle>
          <a:p>
            <a:r>
              <a:rPr lang="da-DK" dirty="0"/>
              <a:t>Sample </a:t>
            </a:r>
            <a:r>
              <a:rPr lang="da-DK" dirty="0" err="1"/>
              <a:t>Text</a:t>
            </a:r>
            <a:endParaRPr lang="da-DK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BC0A06BE-D048-4CDE-BE44-3793D49544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74026" y="365126"/>
            <a:ext cx="10043948" cy="1149645"/>
          </a:xfrm>
        </p:spPr>
        <p:txBody>
          <a:bodyPr>
            <a:normAutofit/>
          </a:bodyPr>
          <a:lstStyle>
            <a:lvl1pPr algn="ctr">
              <a:defRPr sz="3000" b="1"/>
            </a:lvl1pPr>
          </a:lstStyle>
          <a:p>
            <a:r>
              <a:rPr lang="en-US" sz="3000"/>
              <a:t>Slide Title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E0243921-B62C-40E8-ADA8-ADD0EF7CDFAC}"/>
              </a:ext>
            </a:extLst>
          </p:cNvPr>
          <p:cNvSpPr/>
          <p:nvPr userDrawn="1"/>
        </p:nvSpPr>
        <p:spPr>
          <a:xfrm>
            <a:off x="0" y="6632028"/>
            <a:ext cx="12192000" cy="225972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Symposium on Power Electronic and Renewable Energy Systems</a:t>
            </a:r>
            <a:r>
              <a:rPr lang="en-US" sz="1200" b="1" baseline="0" dirty="0" smtClean="0"/>
              <a:t> Control (PERESC 2020)</a:t>
            </a:r>
            <a:r>
              <a:rPr lang="en-US" sz="1200" b="1" dirty="0" smtClean="0"/>
              <a:t>, December 04-05, 2020, IIT Bhubaneswar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625216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95554D-DC64-4B38-BC71-8AD4976FE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D89DABF-D05E-4DA1-B39C-8BB6C73DC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7A21C97-C6A2-445F-98AA-AA7DD2AD5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5B92-7421-42DE-BD7C-A04735765470}" type="datetime1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4BA68F9-C2E8-4962-885A-EF6B6A09E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7F55287-F266-47CD-9A82-49A009177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0EFF-A708-4ECF-BE8E-073AEF68E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046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0E897B-58C2-496B-B12E-50DE215A2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F290D9F-6A37-461C-A19B-498C212EBF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9AFD158-407A-4E35-9431-9104C1BA83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A2BE688-3FCB-4B9B-B9F1-7B379E94C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CD07C-9B5A-4341-9566-B56D402AF381}" type="datetime1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523793C-6435-4338-89AD-BCC321DFE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7F93E25-1655-4562-AD8D-6FE1ACA73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0EFF-A708-4ECF-BE8E-073AEF68E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50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C8373D-8A6B-4EB8-BE56-19C563B36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7D0BB6A-30C5-442D-9538-0764DF33D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B8975AA-5932-47F9-8F70-30E6F62D4B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AEAB3EE-B2A3-4555-BC34-3F125270C3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B983FBD-1968-4132-A513-B707A7DF7D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88BBE7B-05F0-4B08-86E6-EA7948B04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7D331-AB6C-4583-A50D-B24AB5F9F879}" type="datetime1">
              <a:rPr lang="en-US" smtClean="0"/>
              <a:t>11/5/2020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54D5711-76F2-44EA-A7E4-7D89817A7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7EF94C5F-E1D6-47B3-A756-463AA23A0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0EFF-A708-4ECF-BE8E-073AEF68E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985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30FB8F-D7C4-4CA4-AA5D-1DE57B657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0F3A09D-E63C-4B1B-8B34-7909601D6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8E33-7EF9-4F65-BF41-8D03885208B9}" type="datetime1">
              <a:rPr lang="en-US" smtClean="0"/>
              <a:t>11/5/2020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3A4C37D-DBC3-426F-99E4-1597E05F8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1062B40-D055-48E4-A436-2D8E406D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0EFF-A708-4ECF-BE8E-073AEF68E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310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E6CFFA8-2D33-4F8E-92DF-1A7230650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435E5-178F-45F4-84A9-91D8C47B67C9}" type="datetime1">
              <a:rPr lang="en-US" smtClean="0"/>
              <a:t>11/5/2020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7344AF3-3D4A-4E89-AC7C-774DF1585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EA86199-018A-4E8E-A402-5631F2DB4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0EFF-A708-4ECF-BE8E-073AEF68E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285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D84CE2-33D3-4E99-A4AD-23B107713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1BFDB5E-FB4D-4E36-9455-85215B1CA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46D10D2-F99C-4FE8-B27B-02D6914DA2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3D53FBD-C54B-4362-B39B-C5709363F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4B33-BAD2-46EF-B798-FB566F52ADD2}" type="datetime1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95778C9-40AD-460B-B16E-2160F2934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65BE464-BC22-4DA1-93CC-5D7A5614A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0EFF-A708-4ECF-BE8E-073AEF68E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27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315078D-49C8-401F-8E8D-C5E29128D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98F139D6-ACB2-44FF-BF98-677BAB3E3C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24E456D-A652-4E1A-85FF-3EAE790373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008BCD1-BCAF-47B2-B4A7-BE7C9FBB9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B1435-B95C-4FE1-84FF-31166E02B54D}" type="datetime1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4E9C7CB-CA36-4417-900B-501A8508A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F519A08-CC28-4C84-92F1-D923AC2AB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0EFF-A708-4ECF-BE8E-073AEF68E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97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F6E4932-7A04-4CE1-AD3A-2533B9AC9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71C37E5-C383-47D0-BC47-589D545637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BF80396-0AD3-464E-A232-295D8774AD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A84A0-E1E8-4472-BF9C-3A984EFD0F79}" type="datetime1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05D52B1-D925-4645-9369-EE3F284590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2A0E4F2-497F-4ADC-A9D4-528439397D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0EFF-A708-4ECF-BE8E-073AEF68E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4FB9C2-1910-4B9D-A22C-F85EB50DFB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20280"/>
            <a:ext cx="9144000" cy="15804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C335035-8506-49D6-8E3A-E5FDBA3C724C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3538658"/>
            <a:ext cx="9144000" cy="508907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Author (s) </a:t>
            </a:r>
            <a:r>
              <a:rPr lang="en-US" dirty="0" smtClean="0"/>
              <a:t>Name</a:t>
            </a:r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="" xmlns:a16="http://schemas.microsoft.com/office/drawing/2014/main" id="{AC335035-8506-49D6-8E3A-E5FDBA3C724C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5123329"/>
            <a:ext cx="9144000" cy="111402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Presenter </a:t>
            </a:r>
            <a:r>
              <a:rPr lang="en-US" dirty="0"/>
              <a:t>Name</a:t>
            </a:r>
          </a:p>
          <a:p>
            <a:pPr marL="0" indent="0" algn="ctr">
              <a:buNone/>
            </a:pPr>
            <a:r>
              <a:rPr lang="en-US" dirty="0"/>
              <a:t>Affiliation</a:t>
            </a:r>
          </a:p>
        </p:txBody>
      </p:sp>
    </p:spTree>
    <p:extLst>
      <p:ext uri="{BB962C8B-B14F-4D97-AF65-F5344CB8AC3E}">
        <p14:creationId xmlns:p14="http://schemas.microsoft.com/office/powerpoint/2010/main" val="495282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9158"/>
    </mc:Choice>
    <mc:Fallback>
      <p:transition spd="slow" advTm="3915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DABEE7B6-37A8-45C4-A066-C1111585C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FD324A93-D18D-481F-ADAC-4E1557A3B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194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786"/>
    </mc:Choice>
    <mc:Fallback>
      <p:transition spd="slow" advTm="2278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C785C498-8A30-4B50-A3D2-4969195CA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D293CB13-9D9B-41FC-AAB0-71280F2B7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626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257"/>
    </mc:Choice>
    <mc:Fallback>
      <p:transition spd="slow" advTm="21257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38460" y="2765629"/>
            <a:ext cx="38701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Thank You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7389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9158"/>
    </mc:Choice>
    <mc:Fallback>
      <p:transition spd="slow" advTm="39158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10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Sankarsan Mohapatro</dc:creator>
  <cp:lastModifiedBy>IIT</cp:lastModifiedBy>
  <cp:revision>24</cp:revision>
  <dcterms:created xsi:type="dcterms:W3CDTF">2020-11-04T11:54:15Z</dcterms:created>
  <dcterms:modified xsi:type="dcterms:W3CDTF">2020-11-05T18:24:16Z</dcterms:modified>
</cp:coreProperties>
</file>